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74" d="100"/>
          <a:sy n="74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36166A-F6DB-4343-AB88-2A99934E3C5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25C8E2-A79F-4FFE-90EB-AB5B61EB47C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8E0979-FDEA-408D-A6F4-7DC12042CE3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C147BE-49E2-418C-A8D5-A3250843B70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8AF7E0-5FE4-4B91-B404-65D6E152C82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AA320C6-40FC-4F42-91D1-2F24D0EDD92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91F807B-2D89-40C8-9875-EF5FCFBBBF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CC9DABA-825B-4E46-9FED-4F29A5FA695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F59DEC9-D4B4-487B-AF42-1BA2E332B07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D184B06-2359-4885-A9CB-ECAB29AF1F7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593BEA3-DC27-42A4-90E3-26704FF1232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8 unknown"/>
  <p:tag name="AS_RELEASE_DATE" val="2024.07.31"/>
  <p:tag name="AS_TITLE" val="Aspose.Slides for Java"/>
  <p:tag name="AS_VERSION" val="2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Debbie Lowenthal</dc:creator>
  <cp:lastModifiedBy>Debbie Lowenthal</cp:lastModifiedBy>
  <cp:revision>1</cp:revision>
  <cp:lastPrinted>2024-10-09T21:31:09Z</cp:lastPrinted>
  <dcterms:created xsi:type="dcterms:W3CDTF">2024-10-10T01:31:09Z</dcterms:created>
  <dcterms:modified xsi:type="dcterms:W3CDTF">2024-10-10T18:35:45Z</dcterms:modified>
</cp:coreProperties>
</file>